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55" r:id="rId6"/>
    <p:sldId id="1156" r:id="rId7"/>
    <p:sldId id="1157" r:id="rId8"/>
    <p:sldId id="1158" r:id="rId9"/>
    <p:sldId id="1159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主要介绍了大象是极其聪明和具有社交性的动物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它们在野外展现出许多令人惊讶的技能和社交能力。</a:t>
            </a:r>
            <a:endParaRPr lang="zh-CN" altLang="en-US" dirty="0"/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735" y="910390"/>
            <a:ext cx="10634943" cy="1311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Elephants are really fantastic animals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now have good reasons to believe that they are some of the most clever and social animals around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makes us think about how we should take care of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past ten years, there have been stories about elephants with surprising skills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 have found that elephants are even cleverer than we used to think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Elephants in the wild show their intelligence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智慧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many ways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they remember where water holes are and go back there to drink later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use their trunks to reach food and water in hard-to-reach places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might even know who they are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studies tell us that wild elephants have many other special social skills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talk to each other in different ways and make decisions together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work together to solve problems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elephants are very helpful to each 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Mothers and children stay together in families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take care of each other’s babies and protect the young ones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more, elephants have strong friendships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sad when one of them dies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one elephant is sad, others try to make it happy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they succeed, they celebrate together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scientists think elephants shouldn’t be in captivity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囚禁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Zoos can’t give them the right living environment like the wild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great intelligence means they need more space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should think about setting them free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Keeping such clever animals in captivity is wrong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future, we might look back and be surprised that we ever did this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have scientists found in the past ten years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Elephants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more social than before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Elephants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the same skills as humans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Elephants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cleverer than we thought before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Elephants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the intelligence to make stories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8539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34566" y="3445073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the past ten years,there have been stories about elephants with surprising skills. Scientists have found that elephants are even cleverer than we used to think.”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在过去的十年里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有许多关于大象拥有惊人技能的故事。科学家们发现大象甚至比我们以前想象的更聪明。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在过去的十年里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科学家发现大象比我们想象的更聪明。故选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Paragraph 3, how do elephants show their intelligence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remember places with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use their trunks to know weather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build their homes in small water holes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talk to other animals to know each 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 example,they remember where water holes are and go back there to drink later.”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它们记得水坑在哪里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然后回去喝水。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大象能记住有水的地方。故选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1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 according to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Zoos are the best homes for elephants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Elephants are helpful and friendly animals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Elephant babies live away from their mothers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Humans have strong friendships with elephants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84752" y="86259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34566" y="3519006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细节理解题。根据第五段中的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“Also,elephants are very helpful to each other. Mothers and children stay together in families. They take care of each other’s babies and protect the young ones.”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此外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大象互相帮助。母亲和孩子住在一起。它们照顾彼此的孩子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保护年幼的孩子。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大象是乐于助人和友好的动物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描述相符。故选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082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7507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writer’s main purpose in writing this passage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call on people to set elephants free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talk about the food problems of animals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describe elephants’ influences on nature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explain the reasons of studying elephants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842740"/>
            <a:ext cx="3692130" cy="37163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29996" y="854050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A</a:t>
            </a:r>
            <a:endParaRPr lang="zh-CN" altLang="en-US" sz="2200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34566" y="3814087"/>
            <a:ext cx="11485848" cy="2567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写作意图题。通读全文尤其是最后一段中的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“Keeping such clever animals in captivity is wrong. In the 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future,we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might look back and be surprised that we ever did this.”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把这么聪明的动物关起来是错误的。在未来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我们可能会回顾过去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惊讶于我们曾经做过这样的事。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本文主要介绍了大象是极其聪明和具有社交性的动物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它们在野外展现出许多令人惊讶的技能和社交能力。因此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作者写这篇文章的主要目的是号召人们释放被关着的大象。故选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510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958770"/>
            <a:ext cx="11485848" cy="288451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32905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易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错选项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解释研究大象的原因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。文章虽提到大象的智慧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但最终落脚点是呼吁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释放大象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而非单纯解释研究原因。选项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是文章中的部分信息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并非主旨大意。规避方法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关注结尾段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setting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是明确的呼吁。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Keeping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captivity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wrong.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表明了作者的立场。排除片面选项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食物问题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影响自然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未提及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易错警示.eps" descr="id:214748902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060848"/>
            <a:ext cx="1248410" cy="36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89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972</Words>
  <Application>Microsoft Office PowerPoint</Application>
  <PresentationFormat>自定义</PresentationFormat>
  <Paragraphs>38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449</cp:revision>
  <dcterms:created xsi:type="dcterms:W3CDTF">2020-11-06T05:24:00Z</dcterms:created>
  <dcterms:modified xsi:type="dcterms:W3CDTF">2025-09-17T19:56:25Z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